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D85261-629A-4086-94CA-5F9D8403FF90}" v="3" dt="2023-05-31T14:22:08.2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Yu35" userId="a2c48d06-13ff-4773-9a32-e9a3d7d3ec64" providerId="ADAL" clId="{C6D85261-629A-4086-94CA-5F9D8403FF90}"/>
    <pc:docChg chg="undo redo custSel addSld modSld">
      <pc:chgData name="Joseph Yu35" userId="a2c48d06-13ff-4773-9a32-e9a3d7d3ec64" providerId="ADAL" clId="{C6D85261-629A-4086-94CA-5F9D8403FF90}" dt="2023-05-31T15:18:00.093" v="967" actId="1076"/>
      <pc:docMkLst>
        <pc:docMk/>
      </pc:docMkLst>
      <pc:sldChg chg="addSp delSp modSp mod">
        <pc:chgData name="Joseph Yu35" userId="a2c48d06-13ff-4773-9a32-e9a3d7d3ec64" providerId="ADAL" clId="{C6D85261-629A-4086-94CA-5F9D8403FF90}" dt="2023-05-31T14:26:12.595" v="302" actId="20577"/>
        <pc:sldMkLst>
          <pc:docMk/>
          <pc:sldMk cId="1223873983" sldId="261"/>
        </pc:sldMkLst>
        <pc:spChg chg="mod">
          <ac:chgData name="Joseph Yu35" userId="a2c48d06-13ff-4773-9a32-e9a3d7d3ec64" providerId="ADAL" clId="{C6D85261-629A-4086-94CA-5F9D8403FF90}" dt="2023-05-31T14:26:12.595" v="302" actId="20577"/>
          <ac:spMkLst>
            <pc:docMk/>
            <pc:sldMk cId="1223873983" sldId="261"/>
            <ac:spMk id="2" creationId="{EB322D8D-5B4D-8041-D66E-EDF16C771CAA}"/>
          </ac:spMkLst>
        </pc:spChg>
        <pc:spChg chg="del">
          <ac:chgData name="Joseph Yu35" userId="a2c48d06-13ff-4773-9a32-e9a3d7d3ec64" providerId="ADAL" clId="{C6D85261-629A-4086-94CA-5F9D8403FF90}" dt="2023-05-30T20:38:52.011" v="121"/>
          <ac:spMkLst>
            <pc:docMk/>
            <pc:sldMk cId="1223873983" sldId="261"/>
            <ac:spMk id="3" creationId="{B1AD270F-44D5-C36F-7C1D-3EB515F64090}"/>
          </ac:spMkLst>
        </pc:spChg>
        <pc:picChg chg="add mod">
          <ac:chgData name="Joseph Yu35" userId="a2c48d06-13ff-4773-9a32-e9a3d7d3ec64" providerId="ADAL" clId="{C6D85261-629A-4086-94CA-5F9D8403FF90}" dt="2023-05-30T20:38:54.887" v="122" actId="1076"/>
          <ac:picMkLst>
            <pc:docMk/>
            <pc:sldMk cId="1223873983" sldId="261"/>
            <ac:picMk id="4" creationId="{9379DAA0-FAB7-E9F2-81B6-88D93E4E5077}"/>
          </ac:picMkLst>
        </pc:picChg>
        <pc:picChg chg="add mod">
          <ac:chgData name="Joseph Yu35" userId="a2c48d06-13ff-4773-9a32-e9a3d7d3ec64" providerId="ADAL" clId="{C6D85261-629A-4086-94CA-5F9D8403FF90}" dt="2023-05-30T20:39:05.409" v="126" actId="962"/>
          <ac:picMkLst>
            <pc:docMk/>
            <pc:sldMk cId="1223873983" sldId="261"/>
            <ac:picMk id="6" creationId="{DBB719D0-392D-C880-73B2-2EF448D562EE}"/>
          </ac:picMkLst>
        </pc:picChg>
      </pc:sldChg>
      <pc:sldChg chg="addSp delSp modSp new mod">
        <pc:chgData name="Joseph Yu35" userId="a2c48d06-13ff-4773-9a32-e9a3d7d3ec64" providerId="ADAL" clId="{C6D85261-629A-4086-94CA-5F9D8403FF90}" dt="2023-05-31T14:25:32.264" v="283" actId="20577"/>
        <pc:sldMkLst>
          <pc:docMk/>
          <pc:sldMk cId="701875462" sldId="262"/>
        </pc:sldMkLst>
        <pc:spChg chg="mod">
          <ac:chgData name="Joseph Yu35" userId="a2c48d06-13ff-4773-9a32-e9a3d7d3ec64" providerId="ADAL" clId="{C6D85261-629A-4086-94CA-5F9D8403FF90}" dt="2023-05-31T14:25:32.264" v="283" actId="20577"/>
          <ac:spMkLst>
            <pc:docMk/>
            <pc:sldMk cId="701875462" sldId="262"/>
            <ac:spMk id="2" creationId="{C317B3D1-224F-2A49-2E7F-C32B7DBA21F9}"/>
          </ac:spMkLst>
        </pc:spChg>
        <pc:spChg chg="del mod">
          <ac:chgData name="Joseph Yu35" userId="a2c48d06-13ff-4773-9a32-e9a3d7d3ec64" providerId="ADAL" clId="{C6D85261-629A-4086-94CA-5F9D8403FF90}" dt="2023-05-31T14:22:44.323" v="258" actId="22"/>
          <ac:spMkLst>
            <pc:docMk/>
            <pc:sldMk cId="701875462" sldId="262"/>
            <ac:spMk id="3" creationId="{450F8CF7-357B-DC83-3CA7-030B36F6C2E4}"/>
          </ac:spMkLst>
        </pc:spChg>
        <pc:spChg chg="add mod">
          <ac:chgData name="Joseph Yu35" userId="a2c48d06-13ff-4773-9a32-e9a3d7d3ec64" providerId="ADAL" clId="{C6D85261-629A-4086-94CA-5F9D8403FF90}" dt="2023-05-31T14:23:19.579" v="264" actId="1076"/>
          <ac:spMkLst>
            <pc:docMk/>
            <pc:sldMk cId="701875462" sldId="262"/>
            <ac:spMk id="6" creationId="{D10835AB-E210-4D28-59CC-98A7B298F594}"/>
          </ac:spMkLst>
        </pc:spChg>
        <pc:picChg chg="add mod ord">
          <ac:chgData name="Joseph Yu35" userId="a2c48d06-13ff-4773-9a32-e9a3d7d3ec64" providerId="ADAL" clId="{C6D85261-629A-4086-94CA-5F9D8403FF90}" dt="2023-05-31T14:22:44.323" v="258" actId="22"/>
          <ac:picMkLst>
            <pc:docMk/>
            <pc:sldMk cId="701875462" sldId="262"/>
            <ac:picMk id="5" creationId="{7A65746F-45AB-DBE7-5342-36A1F8E37598}"/>
          </ac:picMkLst>
        </pc:picChg>
      </pc:sldChg>
      <pc:sldChg chg="addSp delSp modSp new mod">
        <pc:chgData name="Joseph Yu35" userId="a2c48d06-13ff-4773-9a32-e9a3d7d3ec64" providerId="ADAL" clId="{C6D85261-629A-4086-94CA-5F9D8403FF90}" dt="2023-05-31T14:30:45.375" v="383" actId="1076"/>
        <pc:sldMkLst>
          <pc:docMk/>
          <pc:sldMk cId="4128628542" sldId="263"/>
        </pc:sldMkLst>
        <pc:spChg chg="mod">
          <ac:chgData name="Joseph Yu35" userId="a2c48d06-13ff-4773-9a32-e9a3d7d3ec64" providerId="ADAL" clId="{C6D85261-629A-4086-94CA-5F9D8403FF90}" dt="2023-05-31T14:26:51.342" v="371" actId="20577"/>
          <ac:spMkLst>
            <pc:docMk/>
            <pc:sldMk cId="4128628542" sldId="263"/>
            <ac:spMk id="2" creationId="{EB521A76-99FF-E6E6-A414-BE4C81F7F092}"/>
          </ac:spMkLst>
        </pc:spChg>
        <pc:spChg chg="del">
          <ac:chgData name="Joseph Yu35" userId="a2c48d06-13ff-4773-9a32-e9a3d7d3ec64" providerId="ADAL" clId="{C6D85261-629A-4086-94CA-5F9D8403FF90}" dt="2023-05-31T14:27:37.764" v="372" actId="22"/>
          <ac:spMkLst>
            <pc:docMk/>
            <pc:sldMk cId="4128628542" sldId="263"/>
            <ac:spMk id="3" creationId="{FE71E4CD-C26D-FBBB-CFC6-A61FADB99D9B}"/>
          </ac:spMkLst>
        </pc:spChg>
        <pc:spChg chg="add mod">
          <ac:chgData name="Joseph Yu35" userId="a2c48d06-13ff-4773-9a32-e9a3d7d3ec64" providerId="ADAL" clId="{C6D85261-629A-4086-94CA-5F9D8403FF90}" dt="2023-05-31T14:28:19.947" v="380" actId="1076"/>
          <ac:spMkLst>
            <pc:docMk/>
            <pc:sldMk cId="4128628542" sldId="263"/>
            <ac:spMk id="6" creationId="{4C17C990-5DFE-6224-3FA7-154CB434E236}"/>
          </ac:spMkLst>
        </pc:spChg>
        <pc:picChg chg="add mod ord">
          <ac:chgData name="Joseph Yu35" userId="a2c48d06-13ff-4773-9a32-e9a3d7d3ec64" providerId="ADAL" clId="{C6D85261-629A-4086-94CA-5F9D8403FF90}" dt="2023-05-31T14:28:14.423" v="379" actId="1076"/>
          <ac:picMkLst>
            <pc:docMk/>
            <pc:sldMk cId="4128628542" sldId="263"/>
            <ac:picMk id="5" creationId="{B3350C4B-437A-D9EA-679F-C89E5E86EC07}"/>
          </ac:picMkLst>
        </pc:picChg>
        <pc:picChg chg="add mod">
          <ac:chgData name="Joseph Yu35" userId="a2c48d06-13ff-4773-9a32-e9a3d7d3ec64" providerId="ADAL" clId="{C6D85261-629A-4086-94CA-5F9D8403FF90}" dt="2023-05-31T14:30:45.375" v="383" actId="1076"/>
          <ac:picMkLst>
            <pc:docMk/>
            <pc:sldMk cId="4128628542" sldId="263"/>
            <ac:picMk id="8" creationId="{77E7258D-3B92-1D8A-877F-8D9476922EBC}"/>
          </ac:picMkLst>
        </pc:picChg>
      </pc:sldChg>
      <pc:sldChg chg="addSp delSp modSp new mod">
        <pc:chgData name="Joseph Yu35" userId="a2c48d06-13ff-4773-9a32-e9a3d7d3ec64" providerId="ADAL" clId="{C6D85261-629A-4086-94CA-5F9D8403FF90}" dt="2023-05-31T15:01:02.732" v="573" actId="14100"/>
        <pc:sldMkLst>
          <pc:docMk/>
          <pc:sldMk cId="2584764841" sldId="264"/>
        </pc:sldMkLst>
        <pc:spChg chg="mod">
          <ac:chgData name="Joseph Yu35" userId="a2c48d06-13ff-4773-9a32-e9a3d7d3ec64" providerId="ADAL" clId="{C6D85261-629A-4086-94CA-5F9D8403FF90}" dt="2023-05-31T14:59:44.746" v="562" actId="313"/>
          <ac:spMkLst>
            <pc:docMk/>
            <pc:sldMk cId="2584764841" sldId="264"/>
            <ac:spMk id="2" creationId="{D3720FF4-9B3E-3A5F-C063-C14FD0A8A28D}"/>
          </ac:spMkLst>
        </pc:spChg>
        <pc:spChg chg="del">
          <ac:chgData name="Joseph Yu35" userId="a2c48d06-13ff-4773-9a32-e9a3d7d3ec64" providerId="ADAL" clId="{C6D85261-629A-4086-94CA-5F9D8403FF90}" dt="2023-05-31T14:51:48.001" v="385" actId="22"/>
          <ac:spMkLst>
            <pc:docMk/>
            <pc:sldMk cId="2584764841" sldId="264"/>
            <ac:spMk id="3" creationId="{E45D0B1D-298D-3E8D-A930-1DD055CCE494}"/>
          </ac:spMkLst>
        </pc:spChg>
        <pc:spChg chg="add mod">
          <ac:chgData name="Joseph Yu35" userId="a2c48d06-13ff-4773-9a32-e9a3d7d3ec64" providerId="ADAL" clId="{C6D85261-629A-4086-94CA-5F9D8403FF90}" dt="2023-05-31T15:01:02.732" v="573" actId="14100"/>
          <ac:spMkLst>
            <pc:docMk/>
            <pc:sldMk cId="2584764841" sldId="264"/>
            <ac:spMk id="8" creationId="{C21A9E79-CB9A-9F2F-A9E0-6D8A006CD654}"/>
          </ac:spMkLst>
        </pc:spChg>
        <pc:spChg chg="add mod">
          <ac:chgData name="Joseph Yu35" userId="a2c48d06-13ff-4773-9a32-e9a3d7d3ec64" providerId="ADAL" clId="{C6D85261-629A-4086-94CA-5F9D8403FF90}" dt="2023-05-31T15:00:43.273" v="571" actId="208"/>
          <ac:spMkLst>
            <pc:docMk/>
            <pc:sldMk cId="2584764841" sldId="264"/>
            <ac:spMk id="9" creationId="{BD5BC4EE-DD79-0EDA-27ED-BDD73EF5EB5D}"/>
          </ac:spMkLst>
        </pc:spChg>
        <pc:picChg chg="add mod ord modCrop">
          <ac:chgData name="Joseph Yu35" userId="a2c48d06-13ff-4773-9a32-e9a3d7d3ec64" providerId="ADAL" clId="{C6D85261-629A-4086-94CA-5F9D8403FF90}" dt="2023-05-31T15:00:20.537" v="567" actId="1076"/>
          <ac:picMkLst>
            <pc:docMk/>
            <pc:sldMk cId="2584764841" sldId="264"/>
            <ac:picMk id="5" creationId="{C2DF99BB-31B9-1838-66FC-F5CFD433BE36}"/>
          </ac:picMkLst>
        </pc:picChg>
        <pc:picChg chg="add mod modCrop">
          <ac:chgData name="Joseph Yu35" userId="a2c48d06-13ff-4773-9a32-e9a3d7d3ec64" providerId="ADAL" clId="{C6D85261-629A-4086-94CA-5F9D8403FF90}" dt="2023-05-31T14:55:47.066" v="409" actId="1076"/>
          <ac:picMkLst>
            <pc:docMk/>
            <pc:sldMk cId="2584764841" sldId="264"/>
            <ac:picMk id="7" creationId="{A5B9B12D-2A77-82CE-F1BF-64A60C6774BC}"/>
          </ac:picMkLst>
        </pc:picChg>
      </pc:sldChg>
      <pc:sldChg chg="addSp delSp modSp new mod">
        <pc:chgData name="Joseph Yu35" userId="a2c48d06-13ff-4773-9a32-e9a3d7d3ec64" providerId="ADAL" clId="{C6D85261-629A-4086-94CA-5F9D8403FF90}" dt="2023-05-31T15:04:47.486" v="676" actId="313"/>
        <pc:sldMkLst>
          <pc:docMk/>
          <pc:sldMk cId="1223673035" sldId="265"/>
        </pc:sldMkLst>
        <pc:spChg chg="mod">
          <ac:chgData name="Joseph Yu35" userId="a2c48d06-13ff-4773-9a32-e9a3d7d3ec64" providerId="ADAL" clId="{C6D85261-629A-4086-94CA-5F9D8403FF90}" dt="2023-05-31T15:04:47.486" v="676" actId="313"/>
          <ac:spMkLst>
            <pc:docMk/>
            <pc:sldMk cId="1223673035" sldId="265"/>
            <ac:spMk id="2" creationId="{6101F5B9-79DB-311B-58E9-F3E4442EB633}"/>
          </ac:spMkLst>
        </pc:spChg>
        <pc:spChg chg="del">
          <ac:chgData name="Joseph Yu35" userId="a2c48d06-13ff-4773-9a32-e9a3d7d3ec64" providerId="ADAL" clId="{C6D85261-629A-4086-94CA-5F9D8403FF90}" dt="2023-05-31T15:03:24.846" v="575" actId="22"/>
          <ac:spMkLst>
            <pc:docMk/>
            <pc:sldMk cId="1223673035" sldId="265"/>
            <ac:spMk id="3" creationId="{F3603758-72B9-8541-BF41-F48C00984929}"/>
          </ac:spMkLst>
        </pc:spChg>
        <pc:picChg chg="add mod ord">
          <ac:chgData name="Joseph Yu35" userId="a2c48d06-13ff-4773-9a32-e9a3d7d3ec64" providerId="ADAL" clId="{C6D85261-629A-4086-94CA-5F9D8403FF90}" dt="2023-05-31T15:03:33.739" v="577" actId="1076"/>
          <ac:picMkLst>
            <pc:docMk/>
            <pc:sldMk cId="1223673035" sldId="265"/>
            <ac:picMk id="5" creationId="{A8687B13-CB8C-E675-5E3C-3AB715529CC2}"/>
          </ac:picMkLst>
        </pc:picChg>
      </pc:sldChg>
      <pc:sldChg chg="addSp delSp modSp new mod">
        <pc:chgData name="Joseph Yu35" userId="a2c48d06-13ff-4773-9a32-e9a3d7d3ec64" providerId="ADAL" clId="{C6D85261-629A-4086-94CA-5F9D8403FF90}" dt="2023-05-31T15:18:00.093" v="967" actId="1076"/>
        <pc:sldMkLst>
          <pc:docMk/>
          <pc:sldMk cId="1914184241" sldId="266"/>
        </pc:sldMkLst>
        <pc:spChg chg="mod">
          <ac:chgData name="Joseph Yu35" userId="a2c48d06-13ff-4773-9a32-e9a3d7d3ec64" providerId="ADAL" clId="{C6D85261-629A-4086-94CA-5F9D8403FF90}" dt="2023-05-31T15:17:55.600" v="966" actId="404"/>
          <ac:spMkLst>
            <pc:docMk/>
            <pc:sldMk cId="1914184241" sldId="266"/>
            <ac:spMk id="2" creationId="{8D2C46EF-E1BF-41F3-178B-463E6F91B5D1}"/>
          </ac:spMkLst>
        </pc:spChg>
        <pc:spChg chg="del">
          <ac:chgData name="Joseph Yu35" userId="a2c48d06-13ff-4773-9a32-e9a3d7d3ec64" providerId="ADAL" clId="{C6D85261-629A-4086-94CA-5F9D8403FF90}" dt="2023-05-31T15:17:45.185" v="962" actId="22"/>
          <ac:spMkLst>
            <pc:docMk/>
            <pc:sldMk cId="1914184241" sldId="266"/>
            <ac:spMk id="3" creationId="{6E1D5B9A-0C93-E72B-86C3-2C35380E0EA0}"/>
          </ac:spMkLst>
        </pc:spChg>
        <pc:picChg chg="add mod ord">
          <ac:chgData name="Joseph Yu35" userId="a2c48d06-13ff-4773-9a32-e9a3d7d3ec64" providerId="ADAL" clId="{C6D85261-629A-4086-94CA-5F9D8403FF90}" dt="2023-05-31T15:18:00.093" v="967" actId="1076"/>
          <ac:picMkLst>
            <pc:docMk/>
            <pc:sldMk cId="1914184241" sldId="266"/>
            <ac:picMk id="5" creationId="{A9559F86-E042-3593-C857-AF191CF79D2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DE648-54E8-8B96-D08F-7C951EDEB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6A3E5B-667C-7B54-3E38-6F8F26B88E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8DDCA-8CA1-0B39-C55D-2515AB7D1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4FEE3D-BDE7-77E0-73F9-0AA024951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CBFDA-B951-43F6-11D5-FA777EB9A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39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671C9-6666-578D-A1F1-7D9108DA8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06FE6-4640-9DE3-BEDC-10F91ECE7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E165F-8366-B4BA-56B5-5C9AAF1F8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85A38-D2B7-ADD4-B133-205F65B81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F7C4A-92CE-385C-DD90-CAB634B70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930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719604-E94B-F7DB-3965-AD593F3D8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C20039-763F-7500-166E-E6C686CCD5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BA2C8-8697-DCB1-4C19-5BEE62D37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FCC299-964E-E545-9E7A-41C0E00AC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CC1E3-4420-57C6-DFBD-631C1F17E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438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84DCC-EE5D-FCCB-357D-912DA410E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D0B19-F666-74FE-477D-88D6963DB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B2850-1053-2A90-D908-BC8DB28FD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A0E09-6A00-6D8B-2871-4D5B20B1E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6CC17-4D08-7D93-8B41-82FF41EAA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86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5176D-3DAB-F511-D8EF-52A629443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49100-E265-032F-A07F-A85CCC783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3D01B-CCF6-0536-332C-7AF3BBCFC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FEF8D-2A61-10B7-0FCB-F5AC2164A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4D0A-D99F-8FC5-4B8E-20600FC41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981E4-8D22-A8C4-266D-A281A68E0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7ED08-30FD-B6B2-7DF1-624DFE04B6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34AC0A-26E3-E707-590A-0EC1A75909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42B62-A61A-A9A0-31C4-174588E2B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B50EA-2C39-E51A-F66F-0AA0CBD9B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B4241-4D6E-4F70-1536-425DE5E26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26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24B79-C764-5548-8F1A-C7BB53000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F4CD1-2882-77A7-0158-814F3C414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949E2B-F6C7-0C74-8E04-73637CFE8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2B44CE-61EF-7C10-969E-D2BD1BD63A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DDEE19-E383-7724-84F9-DC226673CC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33B7D6-59C6-31B3-1436-565FBECCE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49B03D-84A1-F556-C7D5-814D57196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56B35B-C83F-75A6-6FE1-2859CC72F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243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AC63E-171A-48FB-BE4E-223CA92F9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6FC51-9303-120D-1D44-BA37A2055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DF0A5-EEF4-948B-360C-B0C5B0FD8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4FC727-1ACB-C7A0-A858-D38C5475F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27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42A52A-7798-BDD2-2385-E0186C97E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2256B-F946-EC11-330B-884B57DEA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81704-1336-4A11-2490-A95F60E02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141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C06AD-1378-9114-C47B-E0FD135BD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AAC30-8E2B-A6CD-76A1-1D7ED87F9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EA86E3-9727-4CF4-5126-A494ECEAB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F373D-6A45-AC31-1A71-BB6BE579F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1F8CF2-0A40-9612-5927-08E744B40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8F619D-3993-987A-A46C-CC44FCD5E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90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CE7A1-D7B4-AAE8-D74E-E571DC09F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D2EAB4-D642-57C7-8C2A-F88BF4AFEB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D6E6E2-6E11-3322-9B1D-11EA26BEB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9041A-855E-2892-B7C7-11E51B322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D7C9C-2564-EBD0-02D5-C0398BFB3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CD85A0-390A-A4E1-B5F3-8DE9DC75A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753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BA9477-B4C1-5412-A289-ADFCC87F6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375140-1897-C812-C74D-B4A58965A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AF032-2FDE-CF7C-70DB-348E5B07BF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EEF90-3EFE-45B6-A619-C5F836663336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80CAB-6968-5A4D-D69F-7183300396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DAD82-5370-1AE8-6D74-5A10E357DC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8C8B1-3DA9-4FF8-9CE7-35E387D23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11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teamviewer.com/apac/download/linux/?utm_source=google&amp;utm_medium=cpc&amp;utm_campaign=asean%7Cb%7Cpr%7C22%7Csep%7Ctv-core-generic-sn%7Cnew%7Ct0%7C0&amp;utm_content=Remote-Desktop&amp;utm_term=remote+desktop+teamview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teamviewer.com/apac/download/windows/?utm_source=google&amp;utm_medium=cpc&amp;utm_campaign=asean%7Cb%7Cpr%7C22%7Csep%7Ctv-core-generic-sn%7Cnew%7Ct0%7C0&amp;utm_content=Remote-Desktop&amp;utm_term=remote+desktop+teamviewer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C5823-4516-A03D-53E1-7CDAFAC48C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Remotely Connect to SE70 via TeamViewer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2C7A9B-9B03-D62A-4613-93FCBC782E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Joseph Yu</a:t>
            </a:r>
          </a:p>
        </p:txBody>
      </p:sp>
    </p:spTree>
    <p:extLst>
      <p:ext uri="{BB962C8B-B14F-4D97-AF65-F5344CB8AC3E}">
        <p14:creationId xmlns:p14="http://schemas.microsoft.com/office/powerpoint/2010/main" val="2201438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1F5B9-79DB-311B-58E9-F3E4442EB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 in the “Participant’s ID” with the Host ID from your SE70 and click “Connect”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687B13-CB8C-E675-5E3C-3AB715529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5299" y="1835784"/>
            <a:ext cx="4901402" cy="4849749"/>
          </a:xfrm>
        </p:spPr>
      </p:pic>
    </p:spTree>
    <p:extLst>
      <p:ext uri="{BB962C8B-B14F-4D97-AF65-F5344CB8AC3E}">
        <p14:creationId xmlns:p14="http://schemas.microsoft.com/office/powerpoint/2010/main" val="1223673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C46EF-E1BF-41F3-178B-463E6F91B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Autofit/>
          </a:bodyPr>
          <a:lstStyle/>
          <a:p>
            <a:r>
              <a:rPr lang="en-US" sz="2800" dirty="0"/>
              <a:t>After you click “Connect”, you should get a window pop-up for your new session. Wait a moment for it to fully connect until you get the fully display and control of your SE70.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559F86-E042-3593-C857-AF191CF79D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2006600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914184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72986-C208-5F3D-FAA0-F15688A4B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SE70, install the arm64-64bit version of TeamViewer Host at </a:t>
            </a:r>
            <a:r>
              <a:rPr lang="en-US" dirty="0">
                <a:hlinkClick r:id="rId2"/>
              </a:rPr>
              <a:t>this link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D49C2B-18D6-0A73-4574-A47E1D3089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27270" y="1825625"/>
            <a:ext cx="8937460" cy="4351338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A156C55-3927-0A4A-F14C-A5092834DF3D}"/>
              </a:ext>
            </a:extLst>
          </p:cNvPr>
          <p:cNvSpPr/>
          <p:nvPr/>
        </p:nvSpPr>
        <p:spPr>
          <a:xfrm>
            <a:off x="8918810" y="2230120"/>
            <a:ext cx="1645920" cy="9042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5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F34DC-5E1D-4576-11C1-9FD6116B5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the DEB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4A87F-D9B4-4FA5-AA43-E803AACA6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install the DEB package that was just installed, make sure you’re in your Downloads directory by using:</a:t>
            </a:r>
          </a:p>
          <a:p>
            <a:pPr marL="0" indent="0">
              <a:buNone/>
            </a:pPr>
            <a:r>
              <a:rPr lang="en-US" sz="1800" dirty="0">
                <a:latin typeface="Arial monospaced for SAP" panose="020B0609020202030204" pitchFamily="49" charset="0"/>
              </a:rPr>
              <a:t>cd ~/Downloads</a:t>
            </a:r>
          </a:p>
          <a:p>
            <a:r>
              <a:rPr lang="en-US" dirty="0"/>
              <a:t>Then use this command to use this command to install the DEB package:</a:t>
            </a:r>
          </a:p>
          <a:p>
            <a:pPr marL="0" indent="0">
              <a:buNone/>
            </a:pPr>
            <a:r>
              <a:rPr lang="en-US" sz="1800" dirty="0" err="1">
                <a:latin typeface="Arial monospaced for SAP" panose="020B0609020202030204" pitchFamily="49" charset="0"/>
              </a:rPr>
              <a:t>sudo</a:t>
            </a:r>
            <a:r>
              <a:rPr lang="en-US" sz="1800" dirty="0">
                <a:latin typeface="Arial monospaced for SAP" panose="020B0609020202030204" pitchFamily="49" charset="0"/>
              </a:rPr>
              <a:t> apt install ./teamviewer-host_15.x.yyy[arch].deb</a:t>
            </a:r>
          </a:p>
        </p:txBody>
      </p:sp>
    </p:spTree>
    <p:extLst>
      <p:ext uri="{BB962C8B-B14F-4D97-AF65-F5344CB8AC3E}">
        <p14:creationId xmlns:p14="http://schemas.microsoft.com/office/powerpoint/2010/main" val="1404723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815DB-DE7D-82FC-EB4C-98DB94B96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Up TeamViewer Host</a:t>
            </a:r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2E3C9A7-1C3C-297B-F66A-0845EBB35A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096" y="2588022"/>
            <a:ext cx="6187807" cy="358695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AEC34C-D210-0F4E-1DF6-A2A7982FEC23}"/>
              </a:ext>
            </a:extLst>
          </p:cNvPr>
          <p:cNvSpPr txBox="1"/>
          <p:nvPr/>
        </p:nvSpPr>
        <p:spPr>
          <a:xfrm>
            <a:off x="838200" y="1624351"/>
            <a:ext cx="1021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TeamViewer Host is not ready without a TeamViewer account assigned. Click “Grant easy access”</a:t>
            </a:r>
          </a:p>
        </p:txBody>
      </p:sp>
    </p:spTree>
    <p:extLst>
      <p:ext uri="{BB962C8B-B14F-4D97-AF65-F5344CB8AC3E}">
        <p14:creationId xmlns:p14="http://schemas.microsoft.com/office/powerpoint/2010/main" val="271888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B280A-46B8-1008-AF2F-6DE4DD2D8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Create a TeamViewer account, then click “Assign to account…” and fill in your account credentials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BC344D0-F9D5-1F2E-2B62-ABDB6B631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5" y="2141537"/>
            <a:ext cx="5322297" cy="4351338"/>
          </a:xfrm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DB3C7E9-7B2E-6FFE-6C99-86CC56A05D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34" t="21482" r="31417" b="24889"/>
          <a:stretch/>
        </p:blipFill>
        <p:spPr>
          <a:xfrm>
            <a:off x="6096000" y="2141536"/>
            <a:ext cx="5257800" cy="425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209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22D8D-5B4D-8041-D66E-EDF16C771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“Apply” the settings changes and take note of the Host ID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79DAA0-FAB7-E9F2-81B6-88D93E4E5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44700"/>
            <a:ext cx="5322297" cy="4351338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BB719D0-392D-C880-73B2-2EF448D562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0" y="2744152"/>
            <a:ext cx="478155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73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7B3D1-224F-2A49-2E7F-C32B7DBA2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On the Windows device that you want to use as the remote client, visit </a:t>
            </a:r>
            <a:r>
              <a:rPr lang="en-US" dirty="0">
                <a:hlinkClick r:id="rId2"/>
              </a:rPr>
              <a:t>this link</a:t>
            </a:r>
            <a:r>
              <a:rPr lang="en-US" dirty="0"/>
              <a:t> and download TeamViewer Remote then install it.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65746F-45AB-DBE7-5342-36A1F8E375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33961" y="1825625"/>
            <a:ext cx="6724078" cy="4351338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10835AB-E210-4D28-59CC-98A7B298F594}"/>
              </a:ext>
            </a:extLst>
          </p:cNvPr>
          <p:cNvSpPr/>
          <p:nvPr/>
        </p:nvSpPr>
        <p:spPr>
          <a:xfrm>
            <a:off x="7211060" y="2776855"/>
            <a:ext cx="1341120" cy="7416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75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21A76-99FF-E6E6-A414-BE4C81F7F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up TeamViewer and sign in using your TeamViewer account credentials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350C4B-437A-D9EA-679F-C89E5E86EC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711" y="2421254"/>
            <a:ext cx="6335270" cy="3345815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C17C990-5DFE-6224-3FA7-154CB434E236}"/>
              </a:ext>
            </a:extLst>
          </p:cNvPr>
          <p:cNvSpPr/>
          <p:nvPr/>
        </p:nvSpPr>
        <p:spPr>
          <a:xfrm>
            <a:off x="660400" y="4534535"/>
            <a:ext cx="1229360" cy="701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E7258D-3B92-1D8A-877F-8D9476922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581" y="2421254"/>
            <a:ext cx="4619219" cy="316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28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20FF4-9B3E-3A5F-C063-C14FD0A8A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Click “Create a session” and once the prompt on the right shows up, click “Connect to a </a:t>
            </a:r>
            <a:r>
              <a:rPr lang="en-US" dirty="0" err="1"/>
              <a:t>TeamViewerID</a:t>
            </a:r>
            <a:r>
              <a:rPr lang="en-US" dirty="0"/>
              <a:t>”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DF99BB-31B9-1838-66FC-F5CFD433BE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883" t="67494" r="37221" b="1898"/>
          <a:stretch/>
        </p:blipFill>
        <p:spPr>
          <a:xfrm>
            <a:off x="638173" y="2209525"/>
            <a:ext cx="6643249" cy="344997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B9B12D-2A77-82CE-F1BF-64A60C6774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922" t="68209" r="44125" b="2458"/>
          <a:stretch/>
        </p:blipFill>
        <p:spPr>
          <a:xfrm>
            <a:off x="7581901" y="2209526"/>
            <a:ext cx="3190876" cy="360967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21A9E79-CB9A-9F2F-A9E0-6D8A006CD654}"/>
              </a:ext>
            </a:extLst>
          </p:cNvPr>
          <p:cNvSpPr/>
          <p:nvPr/>
        </p:nvSpPr>
        <p:spPr>
          <a:xfrm>
            <a:off x="4124325" y="3876675"/>
            <a:ext cx="2705100" cy="6000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5BC4EE-DD79-0EDA-27ED-BDD73EF5EB5D}"/>
              </a:ext>
            </a:extLst>
          </p:cNvPr>
          <p:cNvSpPr/>
          <p:nvPr/>
        </p:nvSpPr>
        <p:spPr>
          <a:xfrm>
            <a:off x="7581901" y="5314950"/>
            <a:ext cx="1409699" cy="50425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64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1239</TotalTime>
  <Words>247</Words>
  <Application>Microsoft Office PowerPoint</Application>
  <PresentationFormat>Widescreen</PresentationFormat>
  <Paragraphs>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monospaced for SAP</vt:lpstr>
      <vt:lpstr>Calibri</vt:lpstr>
      <vt:lpstr>Calibri Light</vt:lpstr>
      <vt:lpstr>Office Theme</vt:lpstr>
      <vt:lpstr>How to Remotely Connect to SE70 via TeamViewer</vt:lpstr>
      <vt:lpstr>On SE70, install the arm64-64bit version of TeamViewer Host at this link</vt:lpstr>
      <vt:lpstr>Install the DEB package</vt:lpstr>
      <vt:lpstr>Open Up TeamViewer Host</vt:lpstr>
      <vt:lpstr>Create a TeamViewer account, then click “Assign to account…” and fill in your account credentials</vt:lpstr>
      <vt:lpstr>“Apply” the settings changes and take note of the Host ID</vt:lpstr>
      <vt:lpstr>On the Windows device that you want to use as the remote client, visit this link and download TeamViewer Remote then install it.</vt:lpstr>
      <vt:lpstr>Open up TeamViewer and sign in using your TeamViewer account credentials</vt:lpstr>
      <vt:lpstr>Click “Create a session” and once the prompt on the right shows up, click “Connect to a TeamViewerID”</vt:lpstr>
      <vt:lpstr>Fill in the “Participant’s ID” with the Host ID from your SE70 and click “Connect”</vt:lpstr>
      <vt:lpstr>After you click “Connect”, you should get a window pop-up for your new session. Wait a moment for it to fully connect until you get the fully display and control of your SE70.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Remotely Connect to SE70 via TeamViewer</dc:title>
  <dc:creator>Joseph Yu35</dc:creator>
  <cp:lastModifiedBy>Joseph Yu35</cp:lastModifiedBy>
  <cp:revision>1</cp:revision>
  <dcterms:created xsi:type="dcterms:W3CDTF">2023-05-30T18:38:09Z</dcterms:created>
  <dcterms:modified xsi:type="dcterms:W3CDTF">2023-05-31T15:18:08Z</dcterms:modified>
</cp:coreProperties>
</file>

<file path=docProps/thumbnail.jpeg>
</file>